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6" r:id="rId4"/>
    <p:sldId id="265" r:id="rId5"/>
    <p:sldId id="262" r:id="rId6"/>
    <p:sldId id="268" r:id="rId7"/>
    <p:sldId id="269" r:id="rId8"/>
    <p:sldId id="263" r:id="rId9"/>
    <p:sldId id="258" r:id="rId10"/>
    <p:sldId id="256" r:id="rId11"/>
    <p:sldId id="260" r:id="rId12"/>
    <p:sldId id="257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66A8407-7AB5-4FFE-8F52-86E3DD8DF71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24E0BBA-1AC0-4D01-824A-8913C087940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_sIP08PZ6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manrights.com/voices-for-human-rights/desmond-tutu.html" TargetMode="External"/><Relationship Id="rId3" Type="http://schemas.openxmlformats.org/officeDocument/2006/relationships/hyperlink" Target="http://www.humanrights.com/voices-for-human-rights/mahatma-gandhi.html" TargetMode="External"/><Relationship Id="rId7" Type="http://schemas.openxmlformats.org/officeDocument/2006/relationships/hyperlink" Target="http://www.humanrights.com/voices-for-human-rights/martin-luther-king-jr.html" TargetMode="External"/><Relationship Id="rId12" Type="http://schemas.openxmlformats.org/officeDocument/2006/relationships/hyperlink" Target="http://www.humanrights.com/voices-for-human-rights/ramos-horta.html" TargetMode="External"/><Relationship Id="rId2" Type="http://schemas.openxmlformats.org/officeDocument/2006/relationships/hyperlink" Target="http://www.humanrights.com/voices-for-human-rights/champions-human-right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umanrights.com/voices-for-human-rights/nelson-mandela.html" TargetMode="External"/><Relationship Id="rId11" Type="http://schemas.openxmlformats.org/officeDocument/2006/relationships/hyperlink" Target="http://www.humanrights.com/voices-for-human-rights/daw-aung.html" TargetMode="External"/><Relationship Id="rId5" Type="http://schemas.openxmlformats.org/officeDocument/2006/relationships/hyperlink" Target="http://www.humanrights.com/voices-for-human-rights/c%C3%A9sar-ch%C3%A1vez.html" TargetMode="External"/><Relationship Id="rId10" Type="http://schemas.openxmlformats.org/officeDocument/2006/relationships/hyperlink" Target="http://www.humanrights.com/voices-for-human-rights/muhammad-yunus.html" TargetMode="External"/><Relationship Id="rId4" Type="http://schemas.openxmlformats.org/officeDocument/2006/relationships/hyperlink" Target="http://www.humanrights.com/voices-for-human-rights/eleanor-roosevelt.html" TargetMode="External"/><Relationship Id="rId9" Type="http://schemas.openxmlformats.org/officeDocument/2006/relationships/hyperlink" Target="http://www.humanrights.com/voices-for-human-rights/oscar-aria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hforhumanrights.org/what-are-human-rights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forhumanrights.org/what-are-human-rights/videos/do-not-discriminate.html" TargetMode="External"/><Relationship Id="rId2" Type="http://schemas.openxmlformats.org/officeDocument/2006/relationships/hyperlink" Target="http://www.youthforhumanrights.org/what-are-human-rights/videos/born-free-and-equa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hforhumanrights.org/what-are-human-rights/videos/right-to-education.html" TargetMode="External"/><Relationship Id="rId5" Type="http://schemas.openxmlformats.org/officeDocument/2006/relationships/hyperlink" Target="http://www.youthforhumanrights.org/what-are-human-rights/videos/no-torture.html" TargetMode="External"/><Relationship Id="rId4" Type="http://schemas.openxmlformats.org/officeDocument/2006/relationships/hyperlink" Target="http://www.youthforhumanrights.org/what-are-human-rights/videos/no-slaver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umanrights.com/sites/default/files/champions_inline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85800"/>
            <a:ext cx="5715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WHAT ARE HUMAN RIGHTS? 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2286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295400" y="0"/>
            <a:ext cx="13658386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764679" y="6057900"/>
            <a:ext cx="13258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422" y="2286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-1981200" y="3352800"/>
            <a:ext cx="11963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581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b="1" dirty="0" smtClean="0">
                <a:hlinkClick r:id="rId3"/>
              </a:rPr>
              <a:t>MALALA  SPEAKS  FOR  GIRLS  AROUND  THE WORLD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10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2951" y="5334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25696" y="533400"/>
            <a:ext cx="14630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992351" y="6069051"/>
            <a:ext cx="14249400" cy="1577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GIRLS  EDUCATION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65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533400"/>
            <a:ext cx="6934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hlinkClick r:id="rId2"/>
              </a:rPr>
              <a:t>Champions </a:t>
            </a:r>
            <a:r>
              <a:rPr lang="en-US" sz="3200" b="1" dirty="0">
                <a:solidFill>
                  <a:srgbClr val="FF0000"/>
                </a:solidFill>
                <a:hlinkClick r:id="rId2"/>
              </a:rPr>
              <a:t>of Human Rights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b="1" dirty="0">
                <a:hlinkClick r:id="rId3"/>
              </a:rPr>
              <a:t>Mahatma </a:t>
            </a:r>
            <a:r>
              <a:rPr lang="en-US" sz="3200" b="1" dirty="0" smtClean="0">
                <a:hlinkClick r:id="rId3"/>
              </a:rPr>
              <a:t>Gandhi</a:t>
            </a:r>
            <a:r>
              <a:rPr lang="en-US" sz="3200" b="1" dirty="0" smtClean="0"/>
              <a:t> (India)</a:t>
            </a:r>
            <a:endParaRPr lang="en-US" sz="3200" dirty="0"/>
          </a:p>
          <a:p>
            <a:pPr lvl="1"/>
            <a:r>
              <a:rPr lang="en-US" sz="3200" b="1" dirty="0">
                <a:hlinkClick r:id="rId4"/>
              </a:rPr>
              <a:t>Eleanor </a:t>
            </a:r>
            <a:r>
              <a:rPr lang="en-US" sz="3200" b="1" dirty="0" smtClean="0">
                <a:hlinkClick r:id="rId4"/>
              </a:rPr>
              <a:t>Roosevelt</a:t>
            </a:r>
            <a:r>
              <a:rPr lang="en-US" sz="3200" b="1" dirty="0" smtClean="0"/>
              <a:t> (USA)</a:t>
            </a:r>
            <a:endParaRPr lang="en-US" sz="3200" dirty="0"/>
          </a:p>
          <a:p>
            <a:pPr lvl="1"/>
            <a:r>
              <a:rPr lang="en-US" sz="3200" b="1" dirty="0">
                <a:hlinkClick r:id="rId5" tooltip=" &#10;"/>
              </a:rPr>
              <a:t>César </a:t>
            </a:r>
            <a:r>
              <a:rPr lang="en-US" sz="3200" b="1" dirty="0" smtClean="0">
                <a:hlinkClick r:id="rId5" tooltip=" &#10;"/>
              </a:rPr>
              <a:t>Chávez</a:t>
            </a:r>
            <a:r>
              <a:rPr lang="en-US" sz="3200" b="1" dirty="0" smtClean="0"/>
              <a:t>  (USA)</a:t>
            </a:r>
            <a:endParaRPr lang="en-US" sz="3200" dirty="0"/>
          </a:p>
          <a:p>
            <a:pPr lvl="1"/>
            <a:r>
              <a:rPr lang="en-US" sz="3200" b="1" dirty="0">
                <a:hlinkClick r:id="rId6"/>
              </a:rPr>
              <a:t>Nelson </a:t>
            </a:r>
            <a:r>
              <a:rPr lang="en-US" sz="3200" b="1" dirty="0" smtClean="0">
                <a:hlinkClick r:id="rId6"/>
              </a:rPr>
              <a:t>Mandela</a:t>
            </a:r>
            <a:r>
              <a:rPr lang="en-US" sz="3200" b="1" dirty="0" smtClean="0"/>
              <a:t> (So. Africa)</a:t>
            </a:r>
            <a:endParaRPr lang="en-US" sz="3200" dirty="0"/>
          </a:p>
          <a:p>
            <a:pPr lvl="1"/>
            <a:r>
              <a:rPr lang="en-US" sz="3200" b="1" dirty="0">
                <a:hlinkClick r:id="rId7"/>
              </a:rPr>
              <a:t>Martin Luther King, Jr</a:t>
            </a:r>
            <a:r>
              <a:rPr lang="en-US" sz="3200" b="1" dirty="0" smtClean="0">
                <a:hlinkClick r:id="rId7"/>
              </a:rPr>
              <a:t>.</a:t>
            </a:r>
            <a:r>
              <a:rPr lang="en-US" sz="3200" b="1" dirty="0" smtClean="0"/>
              <a:t> (USA)</a:t>
            </a:r>
            <a:endParaRPr lang="en-US" sz="3200" dirty="0"/>
          </a:p>
          <a:p>
            <a:pPr lvl="1"/>
            <a:r>
              <a:rPr lang="en-US" sz="3200" b="1" dirty="0">
                <a:hlinkClick r:id="rId8"/>
              </a:rPr>
              <a:t>Desmond </a:t>
            </a:r>
            <a:r>
              <a:rPr lang="en-US" sz="3200" b="1" dirty="0" smtClean="0">
                <a:hlinkClick r:id="rId8"/>
              </a:rPr>
              <a:t>Tutu</a:t>
            </a:r>
            <a:r>
              <a:rPr lang="en-US" sz="3200" b="1" dirty="0" smtClean="0"/>
              <a:t> (So</a:t>
            </a:r>
            <a:r>
              <a:rPr lang="en-US" sz="3200" b="1" dirty="0"/>
              <a:t>.</a:t>
            </a:r>
            <a:r>
              <a:rPr lang="en-US" sz="3200" b="1" dirty="0" smtClean="0"/>
              <a:t> Africa)</a:t>
            </a:r>
            <a:endParaRPr lang="en-US" sz="3200" dirty="0"/>
          </a:p>
          <a:p>
            <a:pPr lvl="1"/>
            <a:r>
              <a:rPr lang="en-US" sz="3200" b="1" dirty="0">
                <a:hlinkClick r:id="rId9"/>
              </a:rPr>
              <a:t>Oscar Arias </a:t>
            </a:r>
            <a:r>
              <a:rPr lang="en-US" sz="3200" b="1" dirty="0" smtClean="0">
                <a:hlinkClick r:id="rId9"/>
              </a:rPr>
              <a:t>Sánchez</a:t>
            </a:r>
            <a:r>
              <a:rPr lang="en-US" sz="3200" b="1" dirty="0" smtClean="0"/>
              <a:t> (Costa Rica)</a:t>
            </a:r>
            <a:endParaRPr lang="en-US" sz="3200" dirty="0"/>
          </a:p>
          <a:p>
            <a:pPr lvl="1"/>
            <a:r>
              <a:rPr lang="en-US" sz="3200" b="1" dirty="0">
                <a:hlinkClick r:id="rId10"/>
              </a:rPr>
              <a:t>Muhammad </a:t>
            </a:r>
            <a:r>
              <a:rPr lang="en-US" sz="3200" b="1" dirty="0" err="1" smtClean="0">
                <a:hlinkClick r:id="rId10"/>
              </a:rPr>
              <a:t>Yunus</a:t>
            </a:r>
            <a:r>
              <a:rPr lang="en-US" sz="3200" b="1" dirty="0" smtClean="0"/>
              <a:t> (Bangladesh)</a:t>
            </a:r>
            <a:endParaRPr lang="en-US" sz="3200" dirty="0"/>
          </a:p>
          <a:p>
            <a:pPr lvl="1"/>
            <a:r>
              <a:rPr lang="en-US" sz="3200" b="1" dirty="0" err="1">
                <a:hlinkClick r:id="rId11"/>
              </a:rPr>
              <a:t>Daw</a:t>
            </a:r>
            <a:r>
              <a:rPr lang="en-US" sz="3200" b="1" dirty="0">
                <a:hlinkClick r:id="rId11"/>
              </a:rPr>
              <a:t> Aung San Suu </a:t>
            </a:r>
            <a:r>
              <a:rPr lang="en-US" sz="3200" b="1" dirty="0" smtClean="0">
                <a:hlinkClick r:id="rId11"/>
              </a:rPr>
              <a:t>Kyi</a:t>
            </a:r>
            <a:r>
              <a:rPr lang="en-US" sz="3200" b="1" dirty="0" smtClean="0"/>
              <a:t> (Myanmar)</a:t>
            </a:r>
            <a:endParaRPr lang="en-US" sz="3200" dirty="0"/>
          </a:p>
          <a:p>
            <a:pPr lvl="1"/>
            <a:r>
              <a:rPr lang="en-US" sz="3200" b="1" dirty="0">
                <a:hlinkClick r:id="rId12"/>
              </a:rPr>
              <a:t>José </a:t>
            </a:r>
            <a:r>
              <a:rPr lang="en-US" sz="3200" b="1" dirty="0" smtClean="0">
                <a:hlinkClick r:id="rId12"/>
              </a:rPr>
              <a:t>Ramos-</a:t>
            </a:r>
            <a:r>
              <a:rPr lang="en-US" sz="3200" b="1" dirty="0" err="1" smtClean="0">
                <a:hlinkClick r:id="rId12"/>
              </a:rPr>
              <a:t>Horta</a:t>
            </a:r>
            <a:r>
              <a:rPr lang="en-US" sz="3200" b="1" dirty="0" smtClean="0"/>
              <a:t> (Timor-Leste)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1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009"/>
            <a:ext cx="6553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How will </a:t>
            </a:r>
            <a:r>
              <a:rPr lang="en-US" sz="8800" dirty="0" smtClean="0">
                <a:solidFill>
                  <a:srgbClr val="FF0000"/>
                </a:solidFill>
              </a:rPr>
              <a:t>YOU</a:t>
            </a:r>
            <a:r>
              <a:rPr lang="en-US" sz="8800" dirty="0" smtClean="0"/>
              <a:t> make your world better???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9988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6781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WHO DECIDES THESE RIGHTS????</a:t>
            </a:r>
            <a:endParaRPr lang="en-US" sz="6000" dirty="0" smtClean="0"/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GOVERNMENTS?</a:t>
            </a:r>
          </a:p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PARENTS?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UNITED NATIONS?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RELIGIONS?</a:t>
            </a:r>
          </a:p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ALL OF THESE?</a:t>
            </a:r>
          </a:p>
          <a:p>
            <a:pPr algn="ctr"/>
            <a:endParaRPr lang="en-US" sz="4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0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UNIVERSAL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DECLARATION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OF HUMAN RIGHTS</a:t>
            </a:r>
          </a:p>
          <a:p>
            <a:pPr algn="ctr"/>
            <a:r>
              <a:rPr lang="en-US" sz="4000" dirty="0" smtClean="0"/>
              <a:t>was proclaimed by the United Nations General Assembly </a:t>
            </a:r>
          </a:p>
          <a:p>
            <a:pPr algn="ctr"/>
            <a:r>
              <a:rPr lang="en-US" sz="4000" dirty="0" smtClean="0"/>
              <a:t>10 December 1948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78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295400" y="381000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Which  countries  are  members of the United Nations???</a:t>
            </a:r>
          </a:p>
          <a:p>
            <a:pPr algn="ctr"/>
            <a:r>
              <a:rPr lang="en-US" sz="5400" dirty="0" smtClean="0">
                <a:solidFill>
                  <a:srgbClr val="FF5050"/>
                </a:solidFill>
              </a:rPr>
              <a:t>WE ARE!</a:t>
            </a:r>
          </a:p>
          <a:p>
            <a:endParaRPr lang="en-US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United States of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86" y="3962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4572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4572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086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hlinkClick r:id="rId2"/>
              </a:rPr>
              <a:t>We Are All Born Free &amp; Equal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  <a:hlinkClick r:id="rId3"/>
              </a:rPr>
              <a:t>Don't </a:t>
            </a:r>
            <a:r>
              <a:rPr lang="en-US" sz="4000" dirty="0">
                <a:solidFill>
                  <a:srgbClr val="FF0000"/>
                </a:solidFill>
                <a:hlinkClick r:id="rId3"/>
              </a:rPr>
              <a:t>Discriminate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  <a:hlinkClick r:id="rId4"/>
              </a:rPr>
              <a:t>No </a:t>
            </a:r>
            <a:r>
              <a:rPr lang="en-US" sz="4000" dirty="0">
                <a:solidFill>
                  <a:srgbClr val="FF0000"/>
                </a:solidFill>
                <a:hlinkClick r:id="rId4"/>
              </a:rPr>
              <a:t>Slavery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  <a:hlinkClick r:id="rId5"/>
              </a:rPr>
              <a:t>No </a:t>
            </a:r>
            <a:r>
              <a:rPr lang="en-US" sz="4000" dirty="0">
                <a:solidFill>
                  <a:srgbClr val="FF0000"/>
                </a:solidFill>
                <a:hlinkClick r:id="rId5"/>
              </a:rPr>
              <a:t>Torture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  <a:hlinkClick r:id="rId6"/>
              </a:rPr>
              <a:t>The Right to Education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umanrights.com/sites/default/files/imagecache/gcui_inline_default/champions_in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732"/>
            <a:ext cx="5105400" cy="22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2819400"/>
            <a:ext cx="670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cap="all" dirty="0" smtClean="0">
                <a:effectLst/>
              </a:rPr>
              <a:t>CHAMPIONS OF HUMAN </a:t>
            </a:r>
            <a:r>
              <a:rPr lang="en-US" sz="6600" cap="all" dirty="0" smtClean="0">
                <a:effectLst/>
              </a:rPr>
              <a:t>RIGHTS……….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625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1418064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61693" y="-228600"/>
            <a:ext cx="13063654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94787" y="5691768"/>
            <a:ext cx="12682654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MALALA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</TotalTime>
  <Words>150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</dc:creator>
  <cp:lastModifiedBy>Felicia</cp:lastModifiedBy>
  <cp:revision>13</cp:revision>
  <dcterms:created xsi:type="dcterms:W3CDTF">2014-03-04T22:42:23Z</dcterms:created>
  <dcterms:modified xsi:type="dcterms:W3CDTF">2014-03-05T01:31:14Z</dcterms:modified>
</cp:coreProperties>
</file>